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1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5E5E0-E065-4985-BF24-F1137971C9AC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F9EE-4654-4FCB-B7E3-2B9EDAC2DB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5E5E0-E065-4985-BF24-F1137971C9AC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F9EE-4654-4FCB-B7E3-2B9EDAC2DB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5E5E0-E065-4985-BF24-F1137971C9AC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F9EE-4654-4FCB-B7E3-2B9EDAC2DB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5E5E0-E065-4985-BF24-F1137971C9AC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F9EE-4654-4FCB-B7E3-2B9EDAC2DB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5E5E0-E065-4985-BF24-F1137971C9AC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F9EE-4654-4FCB-B7E3-2B9EDAC2DB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5E5E0-E065-4985-BF24-F1137971C9AC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F9EE-4654-4FCB-B7E3-2B9EDAC2DB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5E5E0-E065-4985-BF24-F1137971C9AC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F9EE-4654-4FCB-B7E3-2B9EDAC2DB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5E5E0-E065-4985-BF24-F1137971C9AC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F9EE-4654-4FCB-B7E3-2B9EDAC2DB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5E5E0-E065-4985-BF24-F1137971C9AC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F9EE-4654-4FCB-B7E3-2B9EDAC2DB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5E5E0-E065-4985-BF24-F1137971C9AC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F9EE-4654-4FCB-B7E3-2B9EDAC2DB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5E5E0-E065-4985-BF24-F1137971C9AC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F9EE-4654-4FCB-B7E3-2B9EDAC2DB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3064"/>
            </a:gs>
            <a:gs pos="50000">
              <a:srgbClr val="EAEAEA"/>
            </a:gs>
            <a:gs pos="100000">
              <a:srgbClr val="00306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5E5E0-E065-4985-BF24-F1137971C9AC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FF9EE-4654-4FCB-B7E3-2B9EDAC2DB0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75000"/>
              </a:schemeClr>
            </a:gs>
            <a:gs pos="50000">
              <a:srgbClr val="EAEAEA"/>
            </a:gs>
            <a:gs pos="100000">
              <a:srgbClr val="00306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AutoShape 31"/>
          <p:cNvSpPr>
            <a:spLocks noChangeArrowheads="1"/>
          </p:cNvSpPr>
          <p:nvPr/>
        </p:nvSpPr>
        <p:spPr bwMode="auto">
          <a:xfrm>
            <a:off x="6842125" y="952501"/>
            <a:ext cx="2159000" cy="4060031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7006" tIns="8503" rIns="17006" bIns="8503" anchor="ctr"/>
          <a:lstStyle/>
          <a:p>
            <a:pPr algn="ctr"/>
            <a:endParaRPr lang="el-GR"/>
          </a:p>
        </p:txBody>
      </p:sp>
      <p:sp>
        <p:nvSpPr>
          <p:cNvPr id="32" name="AutoShape 29"/>
          <p:cNvSpPr>
            <a:spLocks noChangeArrowheads="1"/>
          </p:cNvSpPr>
          <p:nvPr/>
        </p:nvSpPr>
        <p:spPr bwMode="auto">
          <a:xfrm>
            <a:off x="2365375" y="952501"/>
            <a:ext cx="2159000" cy="4060031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7006" tIns="8503" rIns="17006" bIns="8503" anchor="ctr"/>
          <a:lstStyle/>
          <a:p>
            <a:pPr algn="ctr"/>
            <a:endParaRPr lang="el-GR"/>
          </a:p>
        </p:txBody>
      </p:sp>
      <p:sp>
        <p:nvSpPr>
          <p:cNvPr id="33" name="AutoShape 31"/>
          <p:cNvSpPr>
            <a:spLocks noChangeArrowheads="1"/>
          </p:cNvSpPr>
          <p:nvPr/>
        </p:nvSpPr>
        <p:spPr bwMode="auto">
          <a:xfrm>
            <a:off x="4603751" y="952501"/>
            <a:ext cx="2159000" cy="4060031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7006" tIns="8503" rIns="17006" bIns="8503" anchor="ctr"/>
          <a:lstStyle/>
          <a:p>
            <a:pPr algn="ctr"/>
            <a:endParaRPr lang="el-GR"/>
          </a:p>
        </p:txBody>
      </p:sp>
      <p:sp>
        <p:nvSpPr>
          <p:cNvPr id="34" name="AutoShape 4"/>
          <p:cNvSpPr>
            <a:spLocks noChangeArrowheads="1"/>
          </p:cNvSpPr>
          <p:nvPr/>
        </p:nvSpPr>
        <p:spPr bwMode="auto">
          <a:xfrm>
            <a:off x="127000" y="952501"/>
            <a:ext cx="2159000" cy="4060031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7006" tIns="8503" rIns="17006" bIns="8503" anchor="ctr"/>
          <a:lstStyle/>
          <a:p>
            <a:pPr algn="ctr"/>
            <a:endParaRPr lang="el-GR"/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187854" y="1331941"/>
            <a:ext cx="2037292" cy="352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006" tIns="8503" rIns="17006" bIns="8503">
            <a:spAutoFit/>
          </a:bodyPr>
          <a:lstStyle/>
          <a:p>
            <a:pPr defTabSz="113963" eaLnBrk="0" hangingPunct="0">
              <a:lnSpc>
                <a:spcPct val="95000"/>
              </a:lnSpc>
            </a:pPr>
            <a:r>
              <a:rPr lang="en-US" sz="800" dirty="0" smtClean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sz="800" dirty="0">
              <a:latin typeface="Times New Roman" pitchFamily="18" charset="0"/>
            </a:endParaRPr>
          </a:p>
          <a:p>
            <a:pPr defTabSz="113963" eaLnBrk="0" hangingPunct="0">
              <a:lnSpc>
                <a:spcPct val="95000"/>
              </a:lnSpc>
            </a:pPr>
            <a:endParaRPr lang="en-US" sz="800" dirty="0">
              <a:latin typeface="Times New Roman" pitchFamily="18" charset="0"/>
            </a:endParaRPr>
          </a:p>
          <a:p>
            <a:pPr defTabSz="113963" eaLnBrk="0" hangingPunct="0">
              <a:lnSpc>
                <a:spcPct val="95000"/>
              </a:lnSpc>
            </a:pPr>
            <a:r>
              <a:rPr lang="en-US" sz="8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sz="800" b="1" dirty="0">
              <a:latin typeface="Times New Roman" pitchFamily="18" charset="0"/>
            </a:endParaRP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2417886" y="1023940"/>
            <a:ext cx="2042990" cy="263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7006" tIns="8503" rIns="17006" bIns="8503">
            <a:spAutoFit/>
          </a:bodyPr>
          <a:lstStyle/>
          <a:p>
            <a:pPr algn="ctr" defTabSz="816342">
              <a:spcBef>
                <a:spcPct val="50000"/>
              </a:spcBef>
            </a:pPr>
            <a:r>
              <a:rPr lang="el-GR" b="1" dirty="0">
                <a:latin typeface="Times New Roman" pitchFamily="18" charset="0"/>
              </a:rPr>
              <a:t>Μεθοδολογία 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6921501" y="1024931"/>
            <a:ext cx="2047875" cy="263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006" tIns="8503" rIns="17006" bIns="8503">
            <a:spAutoFit/>
          </a:bodyPr>
          <a:lstStyle/>
          <a:p>
            <a:pPr algn="ctr" defTabSz="816342">
              <a:spcBef>
                <a:spcPct val="50000"/>
              </a:spcBef>
            </a:pPr>
            <a:r>
              <a:rPr lang="el-GR" b="1" dirty="0">
                <a:latin typeface="Times New Roman" pitchFamily="18" charset="0"/>
              </a:rPr>
              <a:t>Συμπεράσματα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38" name="AutoShape 13"/>
          <p:cNvSpPr>
            <a:spLocks noChangeArrowheads="1"/>
          </p:cNvSpPr>
          <p:nvPr/>
        </p:nvSpPr>
        <p:spPr bwMode="auto">
          <a:xfrm>
            <a:off x="142875" y="59532"/>
            <a:ext cx="8858250" cy="821531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rgbClr val="A7C4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7006" tIns="8503" rIns="17006" bIns="8503" anchor="ctr"/>
          <a:lstStyle/>
          <a:p>
            <a:pPr algn="ctr" defTabSz="816342"/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254001" y="-8565"/>
            <a:ext cx="8640885" cy="1017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7006" tIns="8503" rIns="17006" bIns="8503">
            <a:spAutoFit/>
          </a:bodyPr>
          <a:lstStyle/>
          <a:p>
            <a:pPr algn="ctr" defTabSz="816342">
              <a:spcBef>
                <a:spcPct val="50000"/>
              </a:spcBef>
            </a:pPr>
            <a:r>
              <a:rPr lang="el-GR" b="1" dirty="0">
                <a:latin typeface="Times New Roman" pitchFamily="18" charset="0"/>
              </a:rPr>
              <a:t>Τίτλος Εργασίας</a:t>
            </a:r>
            <a:r>
              <a:rPr lang="el-GR" sz="2300" b="1" dirty="0">
                <a:latin typeface="Times New Roman" pitchFamily="18" charset="0"/>
              </a:rPr>
              <a:t> </a:t>
            </a:r>
            <a:endParaRPr lang="en-US" sz="700" b="1" dirty="0">
              <a:latin typeface="Times New Roman" pitchFamily="18" charset="0"/>
            </a:endParaRPr>
          </a:p>
          <a:p>
            <a:pPr algn="ctr"/>
            <a:r>
              <a:rPr lang="el-GR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Πρώτος Συγγραφέας</a:t>
            </a:r>
            <a:r>
              <a:rPr lang="el-GR" sz="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Δεύτερος Συγγραέας</a:t>
            </a:r>
            <a:r>
              <a:rPr lang="el-GR" sz="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1,2</a:t>
            </a:r>
            <a:r>
              <a:rPr lang="el-GR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Τρίτος Συγγραφέας</a:t>
            </a:r>
            <a:r>
              <a:rPr lang="el-GR" sz="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Τέταρτος Συγγραφέας</a:t>
            </a:r>
            <a:r>
              <a:rPr lang="el-GR" sz="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l-GR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1264224"/>
            <a:r>
              <a:rPr lang="el-GR" sz="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Τμήμα Φυσικοθεραπείας Τεχνολογικό Εκπαιδευτικό Ίδρυμα (ΤΕΙ) ………..   </a:t>
            </a:r>
          </a:p>
          <a:p>
            <a:pPr marL="1249462"/>
            <a:r>
              <a:rPr lang="el-GR" sz="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Τμήμα Φυσικοθεραπείας Τεχνολογικό Εκπαιδευτικό Ίδρυμα (ΤΕΙ) ………..        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l-GR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el-GR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/>
            <a:r>
              <a:rPr lang="el-GR" sz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el-GR" sz="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 Box 16"/>
          <p:cNvSpPr txBox="1">
            <a:spLocks noChangeArrowheads="1"/>
          </p:cNvSpPr>
          <p:nvPr/>
        </p:nvSpPr>
        <p:spPr bwMode="auto">
          <a:xfrm>
            <a:off x="142875" y="345281"/>
            <a:ext cx="762000" cy="378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006" tIns="8503" rIns="17006" bIns="8503">
            <a:spAutoFit/>
          </a:bodyPr>
          <a:lstStyle/>
          <a:p>
            <a:pPr algn="ctr" defTabSz="816342">
              <a:spcBef>
                <a:spcPct val="50000"/>
              </a:spcBef>
            </a:pPr>
            <a:endParaRPr lang="en-US" b="1" dirty="0"/>
          </a:p>
          <a:p>
            <a:pPr algn="ctr" defTabSz="816342">
              <a:spcBef>
                <a:spcPct val="50000"/>
              </a:spcBef>
            </a:pPr>
            <a:endParaRPr lang="en-US" sz="500" dirty="0">
              <a:solidFill>
                <a:srgbClr val="FF0000"/>
              </a:solidFill>
            </a:endParaRPr>
          </a:p>
        </p:txBody>
      </p:sp>
      <p:sp>
        <p:nvSpPr>
          <p:cNvPr id="41" name="Text Box 25"/>
          <p:cNvSpPr txBox="1">
            <a:spLocks noChangeArrowheads="1"/>
          </p:cNvSpPr>
          <p:nvPr/>
        </p:nvSpPr>
        <p:spPr bwMode="auto">
          <a:xfrm>
            <a:off x="4843199" y="3238500"/>
            <a:ext cx="1730375" cy="2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006" tIns="8503" rIns="17006" bIns="8503">
            <a:spAutoFit/>
          </a:bodyPr>
          <a:lstStyle/>
          <a:p>
            <a:pPr algn="ctr" defTabSz="816342">
              <a:spcBef>
                <a:spcPct val="50000"/>
              </a:spcBef>
            </a:pPr>
            <a:endParaRPr lang="en-US" sz="1200" b="1" i="1" dirty="0"/>
          </a:p>
        </p:txBody>
      </p:sp>
      <p:sp>
        <p:nvSpPr>
          <p:cNvPr id="42" name="Text Box 27"/>
          <p:cNvSpPr txBox="1">
            <a:spLocks noChangeArrowheads="1"/>
          </p:cNvSpPr>
          <p:nvPr/>
        </p:nvSpPr>
        <p:spPr bwMode="auto">
          <a:xfrm>
            <a:off x="7014767" y="4179178"/>
            <a:ext cx="1730375" cy="263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006" tIns="8503" rIns="17006" bIns="8503">
            <a:spAutoFit/>
          </a:bodyPr>
          <a:lstStyle/>
          <a:p>
            <a:pPr algn="ctr" defTabSz="816342">
              <a:spcBef>
                <a:spcPct val="50000"/>
              </a:spcBef>
            </a:pPr>
            <a:r>
              <a:rPr lang="el-GR" b="1" dirty="0">
                <a:latin typeface="Times New Roman" pitchFamily="18" charset="0"/>
              </a:rPr>
              <a:t>Παραπομπές 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43" name="Text Box 38"/>
          <p:cNvSpPr txBox="1">
            <a:spLocks noChangeArrowheads="1"/>
          </p:cNvSpPr>
          <p:nvPr/>
        </p:nvSpPr>
        <p:spPr bwMode="auto">
          <a:xfrm>
            <a:off x="6960195" y="4502433"/>
            <a:ext cx="1913930" cy="420830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lIns="11377" tIns="5688" rIns="11377" bIns="5688">
            <a:spAutoFit/>
          </a:bodyPr>
          <a:lstStyle/>
          <a:p>
            <a:pPr marL="304690" indent="-304690" defTabSz="113963" eaLnBrk="0" hangingPunct="0">
              <a:lnSpc>
                <a:spcPct val="95000"/>
              </a:lnSpc>
            </a:pPr>
            <a:endParaRPr lang="en-US" sz="500" u="sng" dirty="0">
              <a:latin typeface="Times New Roman" pitchFamily="18" charset="0"/>
            </a:endParaRPr>
          </a:p>
          <a:p>
            <a:pPr marL="304690" indent="-304690" defTabSz="113963" eaLnBrk="0" hangingPunct="0">
              <a:lnSpc>
                <a:spcPct val="95000"/>
              </a:lnSpc>
              <a:buFontTx/>
              <a:buAutoNum type="arabicPeriod"/>
            </a:pPr>
            <a:r>
              <a:rPr lang="el-GR" sz="600" dirty="0">
                <a:latin typeface="Times New Roman" pitchFamily="18" charset="0"/>
              </a:rPr>
              <a:t>ΧΧΧΧΧΧΧ</a:t>
            </a:r>
          </a:p>
          <a:p>
            <a:pPr marL="304690" indent="-304690" defTabSz="113963" eaLnBrk="0" hangingPunct="0">
              <a:lnSpc>
                <a:spcPct val="95000"/>
              </a:lnSpc>
              <a:buFontTx/>
              <a:buAutoNum type="arabicPeriod"/>
            </a:pPr>
            <a:r>
              <a:rPr lang="el-GR" sz="600" dirty="0">
                <a:latin typeface="Times New Roman" pitchFamily="18" charset="0"/>
              </a:rPr>
              <a:t>ΧΧΧΧΧΧΧΧ</a:t>
            </a:r>
          </a:p>
          <a:p>
            <a:pPr marL="304690" indent="-304690" defTabSz="113963" eaLnBrk="0" hangingPunct="0">
              <a:lnSpc>
                <a:spcPct val="95000"/>
              </a:lnSpc>
              <a:buFontTx/>
              <a:buAutoNum type="arabicPeriod"/>
            </a:pPr>
            <a:endParaRPr lang="en-US" sz="600" dirty="0">
              <a:latin typeface="Times New Roman" pitchFamily="18" charset="0"/>
            </a:endParaRPr>
          </a:p>
          <a:p>
            <a:pPr marL="304690" indent="-304690" defTabSz="113963" eaLnBrk="0" hangingPunct="0">
              <a:lnSpc>
                <a:spcPct val="95000"/>
              </a:lnSpc>
              <a:buFont typeface="Symbol" pitchFamily="18" charset="2"/>
              <a:buAutoNum type="arabicPeriod"/>
            </a:pPr>
            <a:endParaRPr lang="en-US" sz="500" b="1" dirty="0">
              <a:latin typeface="Times New Roman" pitchFamily="18" charset="0"/>
            </a:endParaRPr>
          </a:p>
        </p:txBody>
      </p:sp>
      <p:sp>
        <p:nvSpPr>
          <p:cNvPr id="44" name="Text Box 39"/>
          <p:cNvSpPr txBox="1">
            <a:spLocks noChangeArrowheads="1"/>
          </p:cNvSpPr>
          <p:nvPr/>
        </p:nvSpPr>
        <p:spPr bwMode="auto">
          <a:xfrm>
            <a:off x="4664604" y="1393031"/>
            <a:ext cx="2034646" cy="186920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lIns="11377" tIns="5688" rIns="11377" bIns="5688">
            <a:spAutoFit/>
          </a:bodyPr>
          <a:lstStyle/>
          <a:p>
            <a:pPr defTabSz="113963" eaLnBrk="0" hangingPunct="0">
              <a:lnSpc>
                <a:spcPct val="95000"/>
              </a:lnSpc>
            </a:pPr>
            <a:endParaRPr lang="en-US" sz="800" b="1" dirty="0">
              <a:latin typeface="Times New Roman" pitchFamily="18" charset="0"/>
            </a:endParaRPr>
          </a:p>
          <a:p>
            <a:pPr defTabSz="113963" eaLnBrk="0" hangingPunct="0">
              <a:lnSpc>
                <a:spcPct val="95000"/>
              </a:lnSpc>
            </a:pPr>
            <a:endParaRPr lang="en-US" sz="400" dirty="0">
              <a:latin typeface="Times New Roman" pitchFamily="18" charset="0"/>
            </a:endParaRPr>
          </a:p>
        </p:txBody>
      </p:sp>
      <p:sp>
        <p:nvSpPr>
          <p:cNvPr id="45" name="Text Box 40"/>
          <p:cNvSpPr txBox="1">
            <a:spLocks noChangeArrowheads="1"/>
          </p:cNvSpPr>
          <p:nvPr/>
        </p:nvSpPr>
        <p:spPr bwMode="auto">
          <a:xfrm>
            <a:off x="6910917" y="1331941"/>
            <a:ext cx="2018771" cy="2175156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lIns="11377" tIns="5688" rIns="11377" bIns="5688">
            <a:spAutoFit/>
          </a:bodyPr>
          <a:lstStyle/>
          <a:p>
            <a:pPr defTabSz="113963" eaLnBrk="0" hangingPunct="0">
              <a:lnSpc>
                <a:spcPct val="95000"/>
              </a:lnSpc>
            </a:pPr>
            <a:r>
              <a:rPr lang="en-US" sz="8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defTabSz="113963" eaLnBrk="0" hangingPunct="0">
              <a:lnSpc>
                <a:spcPct val="95000"/>
              </a:lnSpc>
            </a:pPr>
            <a:endParaRPr lang="en-US" sz="800" dirty="0">
              <a:latin typeface="Times New Roman" pitchFamily="18" charset="0"/>
            </a:endParaRPr>
          </a:p>
          <a:p>
            <a:pPr defTabSz="113963" eaLnBrk="0" hangingPunct="0">
              <a:lnSpc>
                <a:spcPct val="95000"/>
              </a:lnSpc>
            </a:pPr>
            <a:r>
              <a:rPr lang="en-US" sz="800" dirty="0" err="1">
                <a:latin typeface="Times New Roman" pitchFamily="18" charset="0"/>
              </a:rPr>
              <a:t>xxxxxxxxxxxxxxxxxxxxxxxxxxxxxxxxxxxxxxxxxxxxxxxxxxxxxxxxxx</a:t>
            </a:r>
            <a:endParaRPr lang="en-US" sz="800" b="1" dirty="0">
              <a:latin typeface="Times New Roman" pitchFamily="18" charset="0"/>
            </a:endParaRPr>
          </a:p>
          <a:p>
            <a:pPr defTabSz="113963" eaLnBrk="0" hangingPunct="0">
              <a:lnSpc>
                <a:spcPct val="95000"/>
              </a:lnSpc>
            </a:pPr>
            <a:endParaRPr lang="en-US" sz="800" dirty="0">
              <a:latin typeface="Times New Roman" pitchFamily="18" charset="0"/>
            </a:endParaRPr>
          </a:p>
        </p:txBody>
      </p:sp>
      <p:sp>
        <p:nvSpPr>
          <p:cNvPr id="46" name="Text Box 42"/>
          <p:cNvSpPr txBox="1">
            <a:spLocks noChangeArrowheads="1"/>
          </p:cNvSpPr>
          <p:nvPr/>
        </p:nvSpPr>
        <p:spPr bwMode="auto">
          <a:xfrm>
            <a:off x="174626" y="1023940"/>
            <a:ext cx="2047875" cy="263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006" tIns="8503" rIns="17006" bIns="8503">
            <a:spAutoFit/>
          </a:bodyPr>
          <a:lstStyle/>
          <a:p>
            <a:pPr algn="ctr" defTabSz="816342">
              <a:spcBef>
                <a:spcPct val="50000"/>
              </a:spcBef>
            </a:pPr>
            <a:r>
              <a:rPr lang="el-GR" b="1" dirty="0">
                <a:latin typeface="Times New Roman" pitchFamily="18" charset="0"/>
              </a:rPr>
              <a:t>Εισαγωγή</a:t>
            </a:r>
            <a:r>
              <a:rPr lang="en-US" b="1" dirty="0">
                <a:latin typeface="Times New Roman" pitchFamily="18" charset="0"/>
              </a:rPr>
              <a:t> – </a:t>
            </a:r>
            <a:r>
              <a:rPr lang="el-GR" b="1" dirty="0">
                <a:latin typeface="Times New Roman" pitchFamily="18" charset="0"/>
              </a:rPr>
              <a:t>Σκοπός 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47" name="Text Box 43"/>
          <p:cNvSpPr txBox="1">
            <a:spLocks noChangeArrowheads="1"/>
          </p:cNvSpPr>
          <p:nvPr/>
        </p:nvSpPr>
        <p:spPr bwMode="auto">
          <a:xfrm>
            <a:off x="4651376" y="1025675"/>
            <a:ext cx="2047875" cy="263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006" tIns="8503" rIns="17006" bIns="8503">
            <a:spAutoFit/>
          </a:bodyPr>
          <a:lstStyle/>
          <a:p>
            <a:pPr algn="ctr" defTabSz="816342">
              <a:spcBef>
                <a:spcPct val="50000"/>
              </a:spcBef>
            </a:pPr>
            <a:r>
              <a:rPr lang="el-GR" b="1" dirty="0">
                <a:latin typeface="Times New Roman" pitchFamily="18" charset="0"/>
              </a:rPr>
              <a:t>Αποτελέσματα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48" name="Text Box 19"/>
          <p:cNvSpPr txBox="1">
            <a:spLocks noChangeArrowheads="1"/>
          </p:cNvSpPr>
          <p:nvPr/>
        </p:nvSpPr>
        <p:spPr bwMode="auto">
          <a:xfrm>
            <a:off x="2452358" y="2274838"/>
            <a:ext cx="1994958" cy="417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25000"/>
              </a:prstClr>
            </a:outerShdw>
          </a:effectLst>
        </p:spPr>
        <p:txBody>
          <a:bodyPr lIns="17006" tIns="8503" rIns="17006" bIns="8503">
            <a:spAutoFit/>
          </a:bodyPr>
          <a:lstStyle/>
          <a:p>
            <a:pPr defTabSz="816342">
              <a:spcBef>
                <a:spcPct val="50000"/>
              </a:spcBef>
            </a:pPr>
            <a:r>
              <a:rPr lang="el-GR" sz="1300" b="1" i="1" dirty="0" err="1">
                <a:solidFill>
                  <a:srgbClr val="FC8004"/>
                </a:solidFill>
              </a:rPr>
              <a:t>χχχχχχχχχχχχχχχχχχχχχχ</a:t>
            </a:r>
            <a:endParaRPr lang="en-US" sz="1300" b="1" i="1" dirty="0">
              <a:solidFill>
                <a:srgbClr val="FC8004"/>
              </a:solidFill>
            </a:endParaRPr>
          </a:p>
        </p:txBody>
      </p:sp>
      <p:sp>
        <p:nvSpPr>
          <p:cNvPr id="49" name="Text Box 19"/>
          <p:cNvSpPr txBox="1">
            <a:spLocks noChangeArrowheads="1"/>
          </p:cNvSpPr>
          <p:nvPr/>
        </p:nvSpPr>
        <p:spPr bwMode="auto">
          <a:xfrm>
            <a:off x="2434167" y="2713137"/>
            <a:ext cx="2026708" cy="203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006" tIns="8503" rIns="17006" bIns="8503">
            <a:spAutoFit/>
          </a:bodyPr>
          <a:lstStyle/>
          <a:p>
            <a:pPr marL="99200" indent="-99200" defTabSz="816342">
              <a:lnSpc>
                <a:spcPct val="9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l-GR" sz="1100" b="1" i="1" dirty="0" err="1">
                <a:solidFill>
                  <a:srgbClr val="FC8004"/>
                </a:solidFill>
              </a:rPr>
              <a:t>χχχχχχχχχχχχχχχχχχχχχχχχχχχχχ</a:t>
            </a:r>
            <a:endParaRPr lang="en-US" sz="1100" b="1" i="1" dirty="0">
              <a:solidFill>
                <a:srgbClr val="FC8004"/>
              </a:solidFill>
            </a:endParaRPr>
          </a:p>
          <a:p>
            <a:pPr marL="99200" indent="-99200" defTabSz="816342">
              <a:lnSpc>
                <a:spcPct val="9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l-GR" sz="1100" b="1" i="1" dirty="0" err="1">
                <a:solidFill>
                  <a:srgbClr val="FC8004"/>
                </a:solidFill>
              </a:rPr>
              <a:t>χχχχχχχχχχχχχχχχχχχχχχχχχχχχχχχ</a:t>
            </a:r>
            <a:endParaRPr lang="en-US" sz="1100" b="1" i="1" dirty="0">
              <a:solidFill>
                <a:srgbClr val="FC8004"/>
              </a:solidFill>
            </a:endParaRPr>
          </a:p>
          <a:p>
            <a:pPr marL="99200" indent="-99200" defTabSz="816342">
              <a:lnSpc>
                <a:spcPct val="9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l-GR" sz="1100" b="1" i="1" dirty="0" err="1">
                <a:solidFill>
                  <a:srgbClr val="FC8004"/>
                </a:solidFill>
              </a:rPr>
              <a:t>χχχχχχχχχχχχχχχχχχχχχχχχχχχχχχ</a:t>
            </a:r>
            <a:endParaRPr lang="en-US" sz="1100" b="1" i="1" dirty="0">
              <a:solidFill>
                <a:srgbClr val="FC8004"/>
              </a:solidFill>
            </a:endParaRPr>
          </a:p>
          <a:p>
            <a:pPr marL="99200" indent="-99200" defTabSz="816342">
              <a:lnSpc>
                <a:spcPct val="9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l-GR" sz="1100" b="1" i="1" dirty="0" err="1">
                <a:solidFill>
                  <a:srgbClr val="FC8004"/>
                </a:solidFill>
              </a:rPr>
              <a:t>χχχχχχχχχχχχχχχχχχχχχχχχχχχχχχχχχχχχχχχχχχχχχ</a:t>
            </a:r>
            <a:endParaRPr lang="en-US" sz="1100" b="1" i="1" dirty="0">
              <a:solidFill>
                <a:srgbClr val="FC8004"/>
              </a:solidFill>
            </a:endParaRPr>
          </a:p>
          <a:p>
            <a:pPr marL="99200" indent="-99200" defTabSz="816342">
              <a:lnSpc>
                <a:spcPct val="9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l-GR" sz="1100" b="1" i="1" dirty="0" err="1">
                <a:solidFill>
                  <a:srgbClr val="FC8004"/>
                </a:solidFill>
              </a:rPr>
              <a:t>χχχχχχχχχχχχχχχχχχχχχχχχχχχχχχχχχχχχχχχχχχχχχχχχχχχχχχχχχχχ</a:t>
            </a:r>
            <a:endParaRPr lang="en-US" sz="1100" b="1" i="1" dirty="0">
              <a:solidFill>
                <a:srgbClr val="FC8004"/>
              </a:solidFill>
            </a:endParaRPr>
          </a:p>
        </p:txBody>
      </p:sp>
      <p:sp>
        <p:nvSpPr>
          <p:cNvPr id="50" name="Text Box 40"/>
          <p:cNvSpPr txBox="1">
            <a:spLocks noChangeArrowheads="1"/>
          </p:cNvSpPr>
          <p:nvPr/>
        </p:nvSpPr>
        <p:spPr bwMode="auto">
          <a:xfrm>
            <a:off x="4701978" y="1331941"/>
            <a:ext cx="2018771" cy="1780433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lIns="11377" tIns="5688" rIns="11377" bIns="5688">
            <a:spAutoFit/>
          </a:bodyPr>
          <a:lstStyle/>
          <a:p>
            <a:pPr defTabSz="113963" eaLnBrk="0" hangingPunct="0">
              <a:lnSpc>
                <a:spcPct val="95000"/>
              </a:lnSpc>
            </a:pPr>
            <a:r>
              <a:rPr lang="en-US" sz="8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sz="800" b="1" dirty="0">
              <a:latin typeface="Times New Roman" pitchFamily="18" charset="0"/>
            </a:endParaRPr>
          </a:p>
          <a:p>
            <a:pPr defTabSz="113963" eaLnBrk="0" hangingPunct="0">
              <a:lnSpc>
                <a:spcPct val="95000"/>
              </a:lnSpc>
            </a:pPr>
            <a:endParaRPr lang="en-US" sz="800" dirty="0">
              <a:latin typeface="Times New Roman" pitchFamily="18" charset="0"/>
            </a:endParaRPr>
          </a:p>
        </p:txBody>
      </p:sp>
      <p:pic>
        <p:nvPicPr>
          <p:cNvPr id="5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379944" y="193546"/>
            <a:ext cx="749935" cy="553503"/>
          </a:xfrm>
          <a:prstGeom prst="rect">
            <a:avLst/>
          </a:prstGeom>
          <a:noFill/>
        </p:spPr>
      </p:pic>
      <p:pic>
        <p:nvPicPr>
          <p:cNvPr id="52" name="39 - Εικόνα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49372" y="3571876"/>
            <a:ext cx="1685760" cy="1053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39 - Εικόνα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81122" y="3595688"/>
            <a:ext cx="1685760" cy="1053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39 - Εικόνα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12872" y="3619501"/>
            <a:ext cx="1685760" cy="1053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39 - Εικόνα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44622" y="3643313"/>
            <a:ext cx="1685760" cy="1053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70014" y="1441459"/>
            <a:ext cx="1984757" cy="561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8005553" y="193546"/>
            <a:ext cx="749935" cy="553503"/>
          </a:xfrm>
          <a:prstGeom prst="rect">
            <a:avLst/>
          </a:prstGeom>
          <a:noFill/>
        </p:spPr>
      </p:pic>
      <p:sp>
        <p:nvSpPr>
          <p:cNvPr id="58" name="Text Box 27"/>
          <p:cNvSpPr txBox="1">
            <a:spLocks noChangeArrowheads="1"/>
          </p:cNvSpPr>
          <p:nvPr/>
        </p:nvSpPr>
        <p:spPr bwMode="auto">
          <a:xfrm>
            <a:off x="7014767" y="3427747"/>
            <a:ext cx="1730375" cy="263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006" tIns="8503" rIns="17006" bIns="8503">
            <a:spAutoFit/>
          </a:bodyPr>
          <a:lstStyle/>
          <a:p>
            <a:pPr algn="ctr" defTabSz="816342">
              <a:spcBef>
                <a:spcPct val="50000"/>
              </a:spcBef>
            </a:pPr>
            <a:r>
              <a:rPr lang="el-GR" b="1" dirty="0">
                <a:latin typeface="Times New Roman" pitchFamily="18" charset="0"/>
              </a:rPr>
              <a:t>Ευχαριστίες 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59" name="Text Box 38"/>
          <p:cNvSpPr txBox="1">
            <a:spLocks noChangeArrowheads="1"/>
          </p:cNvSpPr>
          <p:nvPr/>
        </p:nvSpPr>
        <p:spPr bwMode="auto">
          <a:xfrm>
            <a:off x="6963337" y="3749618"/>
            <a:ext cx="1913930" cy="420830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lIns="11377" tIns="5688" rIns="11377" bIns="5688">
            <a:spAutoFit/>
          </a:bodyPr>
          <a:lstStyle/>
          <a:p>
            <a:pPr marL="304690" indent="-304690" defTabSz="113963" eaLnBrk="0" hangingPunct="0">
              <a:lnSpc>
                <a:spcPct val="95000"/>
              </a:lnSpc>
            </a:pPr>
            <a:endParaRPr lang="en-US" sz="500" u="sng" dirty="0">
              <a:latin typeface="Times New Roman" pitchFamily="18" charset="0"/>
            </a:endParaRPr>
          </a:p>
          <a:p>
            <a:pPr marL="304690" indent="-304690" defTabSz="113963" eaLnBrk="0" hangingPunct="0">
              <a:lnSpc>
                <a:spcPct val="95000"/>
              </a:lnSpc>
              <a:buFontTx/>
              <a:buAutoNum type="arabicPeriod"/>
            </a:pPr>
            <a:r>
              <a:rPr lang="el-GR" sz="600" dirty="0">
                <a:latin typeface="Times New Roman" pitchFamily="18" charset="0"/>
              </a:rPr>
              <a:t>ΧΧΧΧΧΧΧ</a:t>
            </a:r>
          </a:p>
          <a:p>
            <a:pPr marL="304690" indent="-304690" defTabSz="113963" eaLnBrk="0" hangingPunct="0">
              <a:lnSpc>
                <a:spcPct val="95000"/>
              </a:lnSpc>
              <a:buFontTx/>
              <a:buAutoNum type="arabicPeriod"/>
            </a:pPr>
            <a:r>
              <a:rPr lang="el-GR" sz="600" dirty="0">
                <a:latin typeface="Times New Roman" pitchFamily="18" charset="0"/>
              </a:rPr>
              <a:t>ΧΧΧΧΧΧΧΧ</a:t>
            </a:r>
          </a:p>
          <a:p>
            <a:pPr marL="304690" indent="-304690" defTabSz="113963" eaLnBrk="0" hangingPunct="0">
              <a:lnSpc>
                <a:spcPct val="95000"/>
              </a:lnSpc>
              <a:buFontTx/>
              <a:buAutoNum type="arabicPeriod"/>
            </a:pPr>
            <a:endParaRPr lang="en-US" sz="600" dirty="0">
              <a:latin typeface="Times New Roman" pitchFamily="18" charset="0"/>
            </a:endParaRPr>
          </a:p>
          <a:p>
            <a:pPr marL="304690" indent="-304690" defTabSz="113963" eaLnBrk="0" hangingPunct="0">
              <a:lnSpc>
                <a:spcPct val="95000"/>
              </a:lnSpc>
              <a:buFont typeface="Symbol" pitchFamily="18" charset="2"/>
              <a:buAutoNum type="arabicPeriod"/>
            </a:pPr>
            <a:endParaRPr lang="en-US" sz="5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36</Words>
  <Application>Microsoft Office PowerPoint</Application>
  <PresentationFormat>Προβολή στην οθόνη (16:9)</PresentationFormat>
  <Paragraphs>31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Bris Dimitris</dc:creator>
  <cp:lastModifiedBy>Bris Dimitris</cp:lastModifiedBy>
  <cp:revision>2</cp:revision>
  <dcterms:created xsi:type="dcterms:W3CDTF">2023-05-10T13:24:26Z</dcterms:created>
  <dcterms:modified xsi:type="dcterms:W3CDTF">2023-05-10T13:31:21Z</dcterms:modified>
</cp:coreProperties>
</file>